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04" r:id="rId6"/>
    <p:sldId id="282" r:id="rId7"/>
    <p:sldId id="314" r:id="rId8"/>
    <p:sldId id="315" r:id="rId9"/>
    <p:sldId id="317" r:id="rId10"/>
    <p:sldId id="318" r:id="rId11"/>
    <p:sldId id="321" r:id="rId12"/>
    <p:sldId id="322" r:id="rId13"/>
    <p:sldId id="319" r:id="rId14"/>
    <p:sldId id="297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5388" autoAdjust="0"/>
  </p:normalViewPr>
  <p:slideViewPr>
    <p:cSldViewPr snapToGrid="0" snapToObjects="1">
      <p:cViewPr varScale="1">
        <p:scale>
          <a:sx n="67" d="100"/>
          <a:sy n="67" d="100"/>
        </p:scale>
        <p:origin x="604" y="6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KUMAR SAINI" userId="ffeac2f4458735c0" providerId="LiveId" clId="{539CFEC8-0304-4F4D-B781-A2DE88824DD2}"/>
    <pc:docChg chg="modSld">
      <pc:chgData name="ANKIT KUMAR SAINI" userId="ffeac2f4458735c0" providerId="LiveId" clId="{539CFEC8-0304-4F4D-B781-A2DE88824DD2}" dt="2025-05-28T11:05:47.501" v="3" actId="14100"/>
      <pc:docMkLst>
        <pc:docMk/>
      </pc:docMkLst>
      <pc:sldChg chg="modSp mod">
        <pc:chgData name="ANKIT KUMAR SAINI" userId="ffeac2f4458735c0" providerId="LiveId" clId="{539CFEC8-0304-4F4D-B781-A2DE88824DD2}" dt="2025-05-28T11:05:47.501" v="3" actId="14100"/>
        <pc:sldMkLst>
          <pc:docMk/>
          <pc:sldMk cId="4072101725" sldId="318"/>
        </pc:sldMkLst>
        <pc:picChg chg="mod">
          <ac:chgData name="ANKIT KUMAR SAINI" userId="ffeac2f4458735c0" providerId="LiveId" clId="{539CFEC8-0304-4F4D-B781-A2DE88824DD2}" dt="2025-05-28T11:05:47.501" v="3" actId="14100"/>
          <ac:picMkLst>
            <pc:docMk/>
            <pc:sldMk cId="4072101725" sldId="318"/>
            <ac:picMk id="23" creationId="{186950CA-FFA3-A55C-86B8-876046FB5C0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Understanding Time Dilation: Types and Implications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5" y="2331958"/>
            <a:ext cx="7893320" cy="370426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Time dilation is a fundamental concept in physics, showing how time can differ based on motion and gravity.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Special relativity introduces time dilation due to relative velocity, with significant implications at high speeds.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General relativity explains how gravitational fields affect the passage of time, with practical examples in astrophysics.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Cosmological time dilation demonstrates the effect of the universe's expansion on time perception over vast distances.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Together, these types of time dilation reshape our understanding of time as a variable rather than a constant, influenced by various physical phenomena.</a:t>
            </a:r>
          </a:p>
          <a:p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25BF37-29B7-6681-8377-F1D2DB192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310755" y="4027856"/>
            <a:ext cx="477904" cy="4015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Krishna, Ankit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Special Relativity and Time Dilation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Lorentz Transformations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Time Dilation Explained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Gravitational Time Dilation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Cosmological Time Dilation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Unifying Perspectives on Time Dilation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IN" dirty="0"/>
              <a:t>Introduction to Time Dilation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>
            <a:normAutofit/>
          </a:bodyPr>
          <a:lstStyle/>
          <a:p>
            <a:r>
              <a:rPr lang="en-US" sz="2000" dirty="0"/>
              <a:t>Time dilation is a fascinating concept in physics that describes how time can pass at different rates depending on motion and gravitational influence.</a:t>
            </a:r>
          </a:p>
          <a:p>
            <a:r>
              <a:rPr lang="en-US" sz="2000" dirty="0"/>
              <a:t>This presentation explores the three main types of time dilation:</a:t>
            </a:r>
          </a:p>
          <a:p>
            <a:pPr marL="1252728" lvl="2" indent="-457200">
              <a:buFont typeface="+mj-lt"/>
              <a:buAutoNum type="arabicPeriod"/>
            </a:pPr>
            <a:r>
              <a:rPr lang="en-US" sz="2000" dirty="0"/>
              <a:t>Special relativistic time dilation</a:t>
            </a:r>
          </a:p>
          <a:p>
            <a:pPr marL="1252728" lvl="2" indent="-457200">
              <a:buFont typeface="+mj-lt"/>
              <a:buAutoNum type="arabicPeriod"/>
            </a:pPr>
            <a:r>
              <a:rPr lang="en-US" sz="2000" dirty="0"/>
              <a:t>Gravitational time dilation</a:t>
            </a:r>
          </a:p>
          <a:p>
            <a:pPr marL="1252728" lvl="2" indent="-457200">
              <a:buFont typeface="+mj-lt"/>
              <a:buAutoNum type="arabicPeriod"/>
            </a:pPr>
            <a:r>
              <a:rPr lang="en-US" sz="2000" dirty="0"/>
              <a:t>Cosmological time dilation</a:t>
            </a:r>
          </a:p>
          <a:p>
            <a:r>
              <a:rPr lang="en-US" sz="2000" dirty="0"/>
              <a:t>We will delve into the principles behind each type, their mathematical formulations, and their real-world implications.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60771-352A-9968-8DA8-40BFC750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13" y="2947132"/>
            <a:ext cx="2578718" cy="25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5"/>
            <a:ext cx="7043617" cy="1086158"/>
          </a:xfrm>
        </p:spPr>
        <p:txBody>
          <a:bodyPr/>
          <a:lstStyle/>
          <a:p>
            <a:r>
              <a:rPr lang="en-US" dirty="0"/>
              <a:t>Special Relativity and Time Dilation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134465" y="2349910"/>
            <a:ext cx="7595419" cy="411971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Background: The Foundations of Special Relativity: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concept of time dilation originates from Einstein's theory of special relativity, which was influenced by the Michelson–Morley experiment.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experiment failed to detect Earth's motion through a supposed medium called "ether," leading to two pivotal postulates by Einstein:</a:t>
            </a:r>
          </a:p>
          <a:p>
            <a:r>
              <a:rPr lang="en-US" sz="2000" dirty="0"/>
              <a:t>	1. The laws of physics are the same for all inertial observers.</a:t>
            </a:r>
          </a:p>
          <a:p>
            <a:r>
              <a:rPr lang="en-US" sz="2000" dirty="0"/>
              <a:t>	2. The speed of light in a vacuum is constant at 	           for 	all observers, regardless of their motion.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These postulates refuted the notion of ether and laid the groundwork for understanding how time is affected by relative motion.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E7F6C3-C2A9-863C-492D-FCA7B1DA92DC}"/>
                  </a:ext>
                </a:extLst>
              </p:cNvPr>
              <p:cNvSpPr txBox="1"/>
              <p:nvPr/>
            </p:nvSpPr>
            <p:spPr>
              <a:xfrm>
                <a:off x="10036276" y="4822722"/>
                <a:ext cx="142813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160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i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3×</m:t>
                      </m:r>
                      <m:sSup>
                        <m:sSupPr>
                          <m:ctrlPr>
                            <a:rPr lang="en-IN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1600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E7F6C3-C2A9-863C-492D-FCA7B1DA9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276" y="4822722"/>
                <a:ext cx="1428136" cy="246221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A5A3C8B-B422-2AFC-23FF-D6DE4822C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03" y="2822339"/>
            <a:ext cx="1876105" cy="23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IN" dirty="0"/>
              <a:t>The Lorentz Transformations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521677" cy="3720337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Lorentz transformations are equations that relate the space and time coordinates in different inertial frames.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They are expressed </a:t>
            </a:r>
          </a:p>
          <a:p>
            <a:r>
              <a:rPr lang="en-IN" sz="2400" dirty="0"/>
              <a:t>     as follows: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Where:- t’ and x' are the time and space coordinates in the moving frame, t and x are the coordinates in the stationary frame and u is the relative velocity.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Lorentz factor becomes </a:t>
            </a:r>
          </a:p>
          <a:p>
            <a:r>
              <a:rPr lang="en-IN" sz="2400" dirty="0"/>
              <a:t>     significant in determining time</a:t>
            </a:r>
          </a:p>
          <a:p>
            <a:r>
              <a:rPr lang="en-IN" sz="2400" dirty="0"/>
              <a:t>     dilation effects.</a:t>
            </a:r>
          </a:p>
          <a:p>
            <a:endParaRPr lang="en-US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-428937" y="4618526"/>
            <a:ext cx="718989" cy="828546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A29C7-C67E-DBC9-29C0-5FAB4E956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10" y="2922004"/>
            <a:ext cx="3366972" cy="1013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51C729-CB40-2F43-3846-E3368F6A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603" y="4833640"/>
            <a:ext cx="1894868" cy="1076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A2574-7D40-E0A7-1542-35AF68E65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536" y="928688"/>
            <a:ext cx="3221464" cy="1758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0A5BE5-725B-4AE4-B353-FD182A0C2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768" y="3768200"/>
            <a:ext cx="3210232" cy="28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IN" dirty="0"/>
              <a:t>Time Dilation Explained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399" y="2303463"/>
            <a:ext cx="6975987" cy="414337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comparing two clocks, one at rest and the other moving at a velocity u, the time intervals are related as follows: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means that moving clocks tick slower than stationary ones, a phenomenon confirmed by experiments with atomic clocks on aircraft.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 Application: For an object moving </a:t>
            </a:r>
          </a:p>
          <a:p>
            <a:pPr marL="0" indent="0">
              <a:buNone/>
            </a:pPr>
            <a:r>
              <a:rPr lang="en-US" sz="2000" dirty="0"/>
              <a:t>      at 99% the speed of light (u = 0.99c):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clock ticking every second in its rest frame will appear to tick every 7.09 seconds to a stationary observer, illustrating the dramatic effects of time dilation at high speeds.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8AC0C8B-8A7A-9FAE-2D0F-4D1C3A8C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281141" y="4943426"/>
            <a:ext cx="562282" cy="479066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6BB10-5ADB-48F4-F6BA-193A0696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78064"/>
            <a:ext cx="1419423" cy="504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18E2E-C869-7BFC-A56A-C4EDCD5E8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739" y="2897667"/>
            <a:ext cx="2715004" cy="6001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CBDA8F-2B19-2891-A685-129110DB7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673" y="1826567"/>
            <a:ext cx="4073327" cy="30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IN" dirty="0"/>
              <a:t>Gravitational Time Dilation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399" y="2070056"/>
            <a:ext cx="7669161" cy="437498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In general relativity, gravity is viewed as the curvature of spacetime instead of a force.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This leads to the conclusion that clocks in stronger gravitational fields (near massive bodies) run slower than those in weaker fields.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Mathematical Description: For a clock</a:t>
            </a:r>
          </a:p>
          <a:p>
            <a:r>
              <a:rPr lang="en-US" sz="2600" dirty="0"/>
              <a:t>     at a distance      from a mass 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Where       is the time interval measured at a distance (far from the mass).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Weak-Field Approximation:</a:t>
            </a:r>
          </a:p>
          <a:p>
            <a:r>
              <a:rPr lang="en-US" sz="26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This shows how time runs slower in stronger gravitational fields.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6C81E1-C7CC-1D7A-63DC-EE9DF9CC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12" y="3663665"/>
            <a:ext cx="1797681" cy="649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D1C0D-F00E-9595-782E-105630EE8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717" y="4051357"/>
            <a:ext cx="339153" cy="262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EE71D4-9A03-A254-7D42-40570AAB8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585" y="4410917"/>
            <a:ext cx="417040" cy="251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CC7F19-1F2F-97EB-0E3C-7DB134CBC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20" y="4794702"/>
            <a:ext cx="3458058" cy="8573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6950CA-FFA3-A55C-86B8-876046FB5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5171" y="3947007"/>
            <a:ext cx="4853629" cy="255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IN" dirty="0"/>
              <a:t>Cosmological Time Dilation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829147" cy="39615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an expanding universe, the wavelength of light stretches, leading to what is known as </a:t>
            </a:r>
            <a:r>
              <a:rPr lang="en-US" b="1" dirty="0"/>
              <a:t>cosmological redshift</a:t>
            </a:r>
            <a:r>
              <a:rPr lang="en-US" dirty="0"/>
              <a:t>.</a:t>
            </a:r>
          </a:p>
          <a:p>
            <a:r>
              <a:rPr lang="en-US" dirty="0"/>
              <a:t>This redshift affects not only light but also time intervals.</a:t>
            </a:r>
          </a:p>
          <a:p>
            <a:r>
              <a:rPr lang="en-US" dirty="0"/>
              <a:t>Mathematical Formulation: </a:t>
            </a:r>
          </a:p>
          <a:p>
            <a:pPr marL="0" indent="0">
              <a:buNone/>
            </a:pPr>
            <a:r>
              <a:rPr lang="en-US" dirty="0"/>
              <a:t>      For an event occurring at redshift z 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Application : A measurement of cosmological time dilation has been made using the temporal changes in the spectrum of a moderate-redshift (z = 0.361) Type </a:t>
            </a:r>
            <a:r>
              <a:rPr lang="en-US" dirty="0" err="1"/>
              <a:t>Ia</a:t>
            </a:r>
            <a:r>
              <a:rPr lang="en-US" dirty="0"/>
              <a:t> supernova. The results were consistent with equation.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853098E-C088-D323-4BF2-987893F262F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-283842" y="3989261"/>
            <a:ext cx="446074" cy="3615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70B5E-6AA8-B92E-45E7-FA19DA9D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28" y="4507975"/>
            <a:ext cx="3534153" cy="29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0CD54-4439-BFEC-65F4-8FEE285B3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975" y="2422529"/>
            <a:ext cx="3810536" cy="33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r>
              <a:rPr lang="en-US" dirty="0"/>
              <a:t>Unifying Perspectives on Time Dilation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59533695"/>
              </p:ext>
            </p:extLst>
          </p:nvPr>
        </p:nvGraphicFramePr>
        <p:xfrm>
          <a:off x="914400" y="2316163"/>
          <a:ext cx="10511626" cy="394846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243327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268299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</a:tblGrid>
              <a:tr h="658077">
                <a:tc>
                  <a:txBody>
                    <a:bodyPr/>
                    <a:lstStyle/>
                    <a:p>
                      <a:r>
                        <a:rPr lang="en-IN" dirty="0"/>
                        <a:t>Connecting the Concepts: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Each type of time dilation reveals the non-absolute nature of time.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b="1" dirty="0"/>
                        <a:t>Special Relativity</a:t>
                      </a:r>
                      <a:r>
                        <a:rPr lang="en-US" dirty="0"/>
                        <a:t>: Time dilation due to relative motion.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b="1" dirty="0"/>
                        <a:t>General Relativity</a:t>
                      </a:r>
                      <a:r>
                        <a:rPr lang="en-US" dirty="0"/>
                        <a:t>: Time dilation caused by gravitational fields.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b="1" dirty="0"/>
                        <a:t>Cosmological Time Dilation</a:t>
                      </a:r>
                      <a:r>
                        <a:rPr lang="en-US" dirty="0"/>
                        <a:t>: Time dilation arising from the universe's expansion.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Together, these concepts illustrate that time is intertwined with both motion and the gravitational dynamics of the cosmos, challenging our intuitive understanding of time as a constant.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31845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{DE327590-6685-4B7A-9BDC-24B9AAFA4566}tf78438558_win32</Template>
  <TotalTime>405</TotalTime>
  <Words>776</Words>
  <Application>Microsoft Office PowerPoint</Application>
  <PresentationFormat>Widescreen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Cambria Math</vt:lpstr>
      <vt:lpstr>Sabon Next LT</vt:lpstr>
      <vt:lpstr>Custom</vt:lpstr>
      <vt:lpstr>Understanding Time Dilation: Types and Implications</vt:lpstr>
      <vt:lpstr>agenda</vt:lpstr>
      <vt:lpstr>Introduction to Time Dilation</vt:lpstr>
      <vt:lpstr>Special Relativity and Time Dilation</vt:lpstr>
      <vt:lpstr>The Lorentz Transformations</vt:lpstr>
      <vt:lpstr>Time Dilation Explained</vt:lpstr>
      <vt:lpstr>Gravitational Time Dilation</vt:lpstr>
      <vt:lpstr>Cosmological Time Dilation</vt:lpstr>
      <vt:lpstr>Unifying Perspectives on Time Dilation</vt:lpstr>
      <vt:lpstr>Summary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Harpuneet Singh</dc:creator>
  <cp:lastModifiedBy>ANKIT KUMAR SAINI</cp:lastModifiedBy>
  <cp:revision>9</cp:revision>
  <dcterms:created xsi:type="dcterms:W3CDTF">2024-12-03T12:06:01Z</dcterms:created>
  <dcterms:modified xsi:type="dcterms:W3CDTF">2025-05-28T11:05:52Z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